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10058400" cy="1554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9" d="100"/>
          <a:sy n="49" d="100"/>
        </p:scale>
        <p:origin x="322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23954"/>
            <a:ext cx="10058400" cy="42208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5840" y="4087718"/>
            <a:ext cx="8046720" cy="4136884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5840" y="8232989"/>
            <a:ext cx="8046720" cy="1554480"/>
          </a:xfrm>
        </p:spPr>
        <p:txBody>
          <a:bodyPr>
            <a:normAutofit/>
          </a:bodyPr>
          <a:lstStyle>
            <a:lvl1pPr marL="0" indent="0" algn="l">
              <a:buNone/>
              <a:defRPr sz="220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25388" y="9800716"/>
            <a:ext cx="2527172" cy="827617"/>
          </a:xfrm>
        </p:spPr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05840" y="9800719"/>
            <a:ext cx="5368671" cy="827617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63690" y="3243300"/>
            <a:ext cx="2388870" cy="827617"/>
          </a:xfrm>
        </p:spPr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537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791" y="10647353"/>
            <a:ext cx="8752130" cy="1857205"/>
          </a:xfrm>
        </p:spPr>
        <p:txBody>
          <a:bodyPr anchor="b"/>
          <a:lstStyle>
            <a:lvl1pPr algn="l"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3791" y="2214613"/>
            <a:ext cx="8745286" cy="7722470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3796" y="12504556"/>
            <a:ext cx="8750808" cy="1693028"/>
          </a:xfrm>
        </p:spPr>
        <p:txBody>
          <a:bodyPr/>
          <a:lstStyle>
            <a:lvl1pPr marL="0" indent="0" algn="l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98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23954"/>
            <a:ext cx="10058400" cy="42208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796" y="1708009"/>
            <a:ext cx="8750808" cy="6352259"/>
          </a:xfrm>
        </p:spPr>
        <p:txBody>
          <a:bodyPr anchor="ctr"/>
          <a:lstStyle>
            <a:lvl1pPr algn="l"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4380" y="8271370"/>
            <a:ext cx="8549640" cy="3016598"/>
          </a:xfrm>
        </p:spPr>
        <p:txBody>
          <a:bodyPr anchor="ctr"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118394" y="863603"/>
            <a:ext cx="2401443" cy="827617"/>
          </a:xfrm>
        </p:spPr>
        <p:txBody>
          <a:bodyPr/>
          <a:lstStyle>
            <a:lvl1pPr algn="r">
              <a:defRPr/>
            </a:lvl1pPr>
          </a:lstStyle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53796" y="863603"/>
            <a:ext cx="5313722" cy="827617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70713" y="863603"/>
            <a:ext cx="733891" cy="827617"/>
          </a:xfrm>
        </p:spPr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0811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23954"/>
            <a:ext cx="10058400" cy="42208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186" y="1708010"/>
            <a:ext cx="8375015" cy="6247464"/>
          </a:xfrm>
        </p:spPr>
        <p:txBody>
          <a:bodyPr anchor="ctr"/>
          <a:lstStyle>
            <a:lvl1pPr algn="l"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075689" y="7955475"/>
            <a:ext cx="7914007" cy="1007404"/>
          </a:xfrm>
        </p:spPr>
        <p:txBody>
          <a:bodyPr anchor="t">
            <a:normAutofit/>
          </a:bodyPr>
          <a:lstStyle>
            <a:lvl1pPr marL="0" indent="0">
              <a:buNone/>
              <a:defRPr sz="154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4380" y="9462421"/>
            <a:ext cx="8556627" cy="1861534"/>
          </a:xfrm>
        </p:spPr>
        <p:txBody>
          <a:bodyPr anchor="ctr">
            <a:normAutofit/>
          </a:bodyPr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118394" y="863603"/>
            <a:ext cx="2401443" cy="827617"/>
          </a:xfrm>
        </p:spPr>
        <p:txBody>
          <a:bodyPr/>
          <a:lstStyle>
            <a:lvl1pPr algn="r">
              <a:defRPr/>
            </a:lvl1pPr>
          </a:lstStyle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53796" y="860060"/>
            <a:ext cx="5313722" cy="827617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70713" y="863603"/>
            <a:ext cx="733891" cy="827617"/>
          </a:xfrm>
        </p:spPr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54604" y="1830832"/>
            <a:ext cx="502920" cy="1325492"/>
          </a:xfrm>
          <a:prstGeom prst="rect">
            <a:avLst/>
          </a:prstGeom>
        </p:spPr>
        <p:txBody>
          <a:bodyPr vert="horz" lIns="100584" tIns="50292" rIns="100584" bIns="5029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8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961406" y="6848348"/>
            <a:ext cx="502920" cy="1325492"/>
          </a:xfrm>
          <a:prstGeom prst="rect">
            <a:avLst/>
          </a:prstGeom>
        </p:spPr>
        <p:txBody>
          <a:bodyPr vert="horz" lIns="100584" tIns="50292" rIns="100584" bIns="5029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8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44410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23954"/>
            <a:ext cx="10058400" cy="42208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4380" y="2549326"/>
            <a:ext cx="8552260" cy="5693493"/>
          </a:xfrm>
        </p:spPr>
        <p:txBody>
          <a:bodyPr anchor="b"/>
          <a:lstStyle>
            <a:lvl1pPr algn="l"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4371" y="8269517"/>
            <a:ext cx="8550969" cy="2266406"/>
          </a:xfrm>
        </p:spPr>
        <p:txBody>
          <a:bodyPr anchor="t"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118394" y="858805"/>
            <a:ext cx="2401443" cy="827617"/>
          </a:xfrm>
        </p:spPr>
        <p:txBody>
          <a:bodyPr/>
          <a:lstStyle>
            <a:lvl1pPr algn="r">
              <a:defRPr/>
            </a:lvl1pPr>
          </a:lstStyle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53796" y="858805"/>
            <a:ext cx="5313722" cy="827617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70713" y="863603"/>
            <a:ext cx="733891" cy="827617"/>
          </a:xfrm>
        </p:spPr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481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388872" y="1727201"/>
            <a:ext cx="7015733" cy="29554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53797" y="4991381"/>
            <a:ext cx="2816352" cy="1399259"/>
          </a:xfrm>
        </p:spPr>
        <p:txBody>
          <a:bodyPr anchor="b">
            <a:noAutofit/>
          </a:bodyPr>
          <a:lstStyle>
            <a:lvl1pPr marL="0" indent="0">
              <a:buNone/>
              <a:defRPr sz="2640" b="0">
                <a:solidFill>
                  <a:schemeClr val="tx1"/>
                </a:solidFill>
              </a:defRPr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3796" y="6583680"/>
            <a:ext cx="2816352" cy="7613912"/>
          </a:xfrm>
        </p:spPr>
        <p:txBody>
          <a:bodyPr anchor="t">
            <a:normAutofit/>
          </a:bodyPr>
          <a:lstStyle>
            <a:lvl1pPr marL="0" indent="0">
              <a:buNone/>
              <a:defRPr sz="1540"/>
            </a:lvl1pPr>
            <a:lvl2pPr marL="502920" indent="0">
              <a:buNone/>
              <a:defRPr sz="1320"/>
            </a:lvl2pPr>
            <a:lvl3pPr marL="1005840" indent="0">
              <a:buNone/>
              <a:defRPr sz="1100"/>
            </a:lvl3pPr>
            <a:lvl4pPr marL="1508760" indent="0">
              <a:buNone/>
              <a:defRPr sz="990"/>
            </a:lvl4pPr>
            <a:lvl5pPr marL="2011680" indent="0">
              <a:buNone/>
              <a:defRPr sz="990"/>
            </a:lvl5pPr>
            <a:lvl6pPr marL="2514600" indent="0">
              <a:buNone/>
              <a:defRPr sz="990"/>
            </a:lvl6pPr>
            <a:lvl7pPr marL="3017520" indent="0">
              <a:buNone/>
              <a:defRPr sz="990"/>
            </a:lvl7pPr>
            <a:lvl8pPr marL="3520440" indent="0">
              <a:buNone/>
              <a:defRPr sz="990"/>
            </a:lvl8pPr>
            <a:lvl9pPr marL="4023360" indent="0">
              <a:buNone/>
              <a:defRPr sz="9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32461" y="4989688"/>
            <a:ext cx="2816352" cy="1420144"/>
          </a:xfrm>
        </p:spPr>
        <p:txBody>
          <a:bodyPr anchor="b">
            <a:noAutofit/>
          </a:bodyPr>
          <a:lstStyle>
            <a:lvl1pPr marL="0" indent="0">
              <a:buNone/>
              <a:defRPr sz="2640" b="0">
                <a:solidFill>
                  <a:schemeClr val="tx1"/>
                </a:solidFill>
              </a:defRPr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630859" y="6582554"/>
            <a:ext cx="2816352" cy="7615030"/>
          </a:xfrm>
        </p:spPr>
        <p:txBody>
          <a:bodyPr anchor="t">
            <a:normAutofit/>
          </a:bodyPr>
          <a:lstStyle>
            <a:lvl1pPr marL="0" indent="0">
              <a:buNone/>
              <a:defRPr sz="1540"/>
            </a:lvl1pPr>
            <a:lvl2pPr marL="502920" indent="0">
              <a:buNone/>
              <a:defRPr sz="1320"/>
            </a:lvl2pPr>
            <a:lvl3pPr marL="1005840" indent="0">
              <a:buNone/>
              <a:defRPr sz="1100"/>
            </a:lvl3pPr>
            <a:lvl4pPr marL="1508760" indent="0">
              <a:buNone/>
              <a:defRPr sz="990"/>
            </a:lvl4pPr>
            <a:lvl5pPr marL="2011680" indent="0">
              <a:buNone/>
              <a:defRPr sz="990"/>
            </a:lvl5pPr>
            <a:lvl6pPr marL="2514600" indent="0">
              <a:buNone/>
              <a:defRPr sz="990"/>
            </a:lvl6pPr>
            <a:lvl7pPr marL="3017520" indent="0">
              <a:buNone/>
              <a:defRPr sz="990"/>
            </a:lvl7pPr>
            <a:lvl8pPr marL="3520440" indent="0">
              <a:buNone/>
              <a:defRPr sz="990"/>
            </a:lvl8pPr>
            <a:lvl9pPr marL="4023360" indent="0">
              <a:buNone/>
              <a:defRPr sz="9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588251" y="4970496"/>
            <a:ext cx="2816352" cy="1420144"/>
          </a:xfrm>
        </p:spPr>
        <p:txBody>
          <a:bodyPr anchor="b">
            <a:noAutofit/>
          </a:bodyPr>
          <a:lstStyle>
            <a:lvl1pPr marL="0" indent="0">
              <a:buNone/>
              <a:defRPr sz="2640" b="0">
                <a:solidFill>
                  <a:schemeClr val="tx1"/>
                </a:solidFill>
              </a:defRPr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588252" y="6583680"/>
            <a:ext cx="2816352" cy="7613912"/>
          </a:xfrm>
        </p:spPr>
        <p:txBody>
          <a:bodyPr anchor="t">
            <a:normAutofit/>
          </a:bodyPr>
          <a:lstStyle>
            <a:lvl1pPr marL="0" indent="0">
              <a:buNone/>
              <a:defRPr sz="1540"/>
            </a:lvl1pPr>
            <a:lvl2pPr marL="502920" indent="0">
              <a:buNone/>
              <a:defRPr sz="1320"/>
            </a:lvl2pPr>
            <a:lvl3pPr marL="1005840" indent="0">
              <a:buNone/>
              <a:defRPr sz="1100"/>
            </a:lvl3pPr>
            <a:lvl4pPr marL="1508760" indent="0">
              <a:buNone/>
              <a:defRPr sz="990"/>
            </a:lvl4pPr>
            <a:lvl5pPr marL="2011680" indent="0">
              <a:buNone/>
              <a:defRPr sz="990"/>
            </a:lvl5pPr>
            <a:lvl6pPr marL="2514600" indent="0">
              <a:buNone/>
              <a:defRPr sz="990"/>
            </a:lvl6pPr>
            <a:lvl7pPr marL="3017520" indent="0">
              <a:buNone/>
              <a:defRPr sz="990"/>
            </a:lvl7pPr>
            <a:lvl8pPr marL="3520440" indent="0">
              <a:buNone/>
              <a:defRPr sz="990"/>
            </a:lvl8pPr>
            <a:lvl9pPr marL="4023360" indent="0">
              <a:buNone/>
              <a:defRPr sz="9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2376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388872" y="1727200"/>
            <a:ext cx="7020182" cy="29362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53796" y="9323572"/>
            <a:ext cx="2816352" cy="1547601"/>
          </a:xfrm>
        </p:spPr>
        <p:txBody>
          <a:bodyPr anchor="b">
            <a:noAutofit/>
          </a:bodyPr>
          <a:lstStyle>
            <a:lvl1pPr marL="0" indent="0">
              <a:buNone/>
              <a:defRPr sz="2640" b="0">
                <a:solidFill>
                  <a:schemeClr val="tx1"/>
                </a:solidFill>
              </a:defRPr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3796" y="5285232"/>
            <a:ext cx="2816352" cy="3416547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760"/>
            </a:lvl1pPr>
            <a:lvl2pPr marL="502920" indent="0">
              <a:buNone/>
              <a:defRPr sz="1760"/>
            </a:lvl2pPr>
            <a:lvl3pPr marL="1005840" indent="0">
              <a:buNone/>
              <a:defRPr sz="1760"/>
            </a:lvl3pPr>
            <a:lvl4pPr marL="1508760" indent="0">
              <a:buNone/>
              <a:defRPr sz="1760"/>
            </a:lvl4pPr>
            <a:lvl5pPr marL="2011680" indent="0">
              <a:buNone/>
              <a:defRPr sz="1760"/>
            </a:lvl5pPr>
            <a:lvl6pPr marL="2514600" indent="0">
              <a:buNone/>
              <a:defRPr sz="1760"/>
            </a:lvl6pPr>
            <a:lvl7pPr marL="3017520" indent="0">
              <a:buNone/>
              <a:defRPr sz="1760"/>
            </a:lvl7pPr>
            <a:lvl8pPr marL="3520440" indent="0">
              <a:buNone/>
              <a:defRPr sz="1760"/>
            </a:lvl8pPr>
            <a:lvl9pPr marL="4023360" indent="0">
              <a:buNone/>
              <a:defRPr sz="17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3796" y="10871168"/>
            <a:ext cx="2816352" cy="3326417"/>
          </a:xfrm>
        </p:spPr>
        <p:txBody>
          <a:bodyPr anchor="t">
            <a:normAutofit/>
          </a:bodyPr>
          <a:lstStyle>
            <a:lvl1pPr marL="0" indent="0">
              <a:buNone/>
              <a:defRPr sz="1540"/>
            </a:lvl1pPr>
            <a:lvl2pPr marL="502920" indent="0">
              <a:buNone/>
              <a:defRPr sz="1320"/>
            </a:lvl2pPr>
            <a:lvl3pPr marL="1005840" indent="0">
              <a:buNone/>
              <a:defRPr sz="1100"/>
            </a:lvl3pPr>
            <a:lvl4pPr marL="1508760" indent="0">
              <a:buNone/>
              <a:defRPr sz="990"/>
            </a:lvl4pPr>
            <a:lvl5pPr marL="2011680" indent="0">
              <a:buNone/>
              <a:defRPr sz="990"/>
            </a:lvl5pPr>
            <a:lvl6pPr marL="2514600" indent="0">
              <a:buNone/>
              <a:defRPr sz="990"/>
            </a:lvl6pPr>
            <a:lvl7pPr marL="3017520" indent="0">
              <a:buNone/>
              <a:defRPr sz="990"/>
            </a:lvl7pPr>
            <a:lvl8pPr marL="3520440" indent="0">
              <a:buNone/>
              <a:defRPr sz="990"/>
            </a:lvl8pPr>
            <a:lvl9pPr marL="4023360" indent="0">
              <a:buNone/>
              <a:defRPr sz="9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21060" y="9323572"/>
            <a:ext cx="2816352" cy="1547601"/>
          </a:xfrm>
        </p:spPr>
        <p:txBody>
          <a:bodyPr anchor="b">
            <a:noAutofit/>
          </a:bodyPr>
          <a:lstStyle>
            <a:lvl1pPr marL="0" indent="0">
              <a:buNone/>
              <a:defRPr sz="2640" b="0">
                <a:solidFill>
                  <a:schemeClr val="tx1"/>
                </a:solidFill>
              </a:defRPr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621059" y="5285232"/>
            <a:ext cx="2816352" cy="3422354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760"/>
            </a:lvl1pPr>
            <a:lvl2pPr marL="502920" indent="0">
              <a:buNone/>
              <a:defRPr sz="1760"/>
            </a:lvl2pPr>
            <a:lvl3pPr marL="1005840" indent="0">
              <a:buNone/>
              <a:defRPr sz="1760"/>
            </a:lvl3pPr>
            <a:lvl4pPr marL="1508760" indent="0">
              <a:buNone/>
              <a:defRPr sz="1760"/>
            </a:lvl4pPr>
            <a:lvl5pPr marL="2011680" indent="0">
              <a:buNone/>
              <a:defRPr sz="1760"/>
            </a:lvl5pPr>
            <a:lvl6pPr marL="2514600" indent="0">
              <a:buNone/>
              <a:defRPr sz="1760"/>
            </a:lvl6pPr>
            <a:lvl7pPr marL="3017520" indent="0">
              <a:buNone/>
              <a:defRPr sz="1760"/>
            </a:lvl7pPr>
            <a:lvl8pPr marL="3520440" indent="0">
              <a:buNone/>
              <a:defRPr sz="1760"/>
            </a:lvl8pPr>
            <a:lvl9pPr marL="4023360" indent="0">
              <a:buNone/>
              <a:defRPr sz="17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619944" y="10871166"/>
            <a:ext cx="2816352" cy="3326417"/>
          </a:xfrm>
        </p:spPr>
        <p:txBody>
          <a:bodyPr anchor="t">
            <a:normAutofit/>
          </a:bodyPr>
          <a:lstStyle>
            <a:lvl1pPr marL="0" indent="0">
              <a:buNone/>
              <a:defRPr sz="1540"/>
            </a:lvl1pPr>
            <a:lvl2pPr marL="502920" indent="0">
              <a:buNone/>
              <a:defRPr sz="1320"/>
            </a:lvl2pPr>
            <a:lvl3pPr marL="1005840" indent="0">
              <a:buNone/>
              <a:defRPr sz="1100"/>
            </a:lvl3pPr>
            <a:lvl4pPr marL="1508760" indent="0">
              <a:buNone/>
              <a:defRPr sz="990"/>
            </a:lvl4pPr>
            <a:lvl5pPr marL="2011680" indent="0">
              <a:buNone/>
              <a:defRPr sz="990"/>
            </a:lvl5pPr>
            <a:lvl6pPr marL="2514600" indent="0">
              <a:buNone/>
              <a:defRPr sz="990"/>
            </a:lvl6pPr>
            <a:lvl7pPr marL="3017520" indent="0">
              <a:buNone/>
              <a:defRPr sz="990"/>
            </a:lvl7pPr>
            <a:lvl8pPr marL="3520440" indent="0">
              <a:buNone/>
              <a:defRPr sz="990"/>
            </a:lvl8pPr>
            <a:lvl9pPr marL="4023360" indent="0">
              <a:buNone/>
              <a:defRPr sz="9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592701" y="9323572"/>
            <a:ext cx="2816352" cy="1547601"/>
          </a:xfrm>
        </p:spPr>
        <p:txBody>
          <a:bodyPr anchor="b">
            <a:noAutofit/>
          </a:bodyPr>
          <a:lstStyle>
            <a:lvl1pPr marL="0" indent="0">
              <a:buNone/>
              <a:defRPr sz="2640" b="0">
                <a:solidFill>
                  <a:schemeClr val="tx1"/>
                </a:solidFill>
              </a:defRPr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592700" y="5285236"/>
            <a:ext cx="2816352" cy="3420216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760"/>
            </a:lvl1pPr>
            <a:lvl2pPr marL="502920" indent="0">
              <a:buNone/>
              <a:defRPr sz="1760"/>
            </a:lvl2pPr>
            <a:lvl3pPr marL="1005840" indent="0">
              <a:buNone/>
              <a:defRPr sz="1760"/>
            </a:lvl3pPr>
            <a:lvl4pPr marL="1508760" indent="0">
              <a:buNone/>
              <a:defRPr sz="1760"/>
            </a:lvl4pPr>
            <a:lvl5pPr marL="2011680" indent="0">
              <a:buNone/>
              <a:defRPr sz="1760"/>
            </a:lvl5pPr>
            <a:lvl6pPr marL="2514600" indent="0">
              <a:buNone/>
              <a:defRPr sz="1760"/>
            </a:lvl6pPr>
            <a:lvl7pPr marL="3017520" indent="0">
              <a:buNone/>
              <a:defRPr sz="1760"/>
            </a:lvl7pPr>
            <a:lvl8pPr marL="3520440" indent="0">
              <a:buNone/>
              <a:defRPr sz="1760"/>
            </a:lvl8pPr>
            <a:lvl9pPr marL="4023360" indent="0">
              <a:buNone/>
              <a:defRPr sz="17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592599" y="10871161"/>
            <a:ext cx="2816352" cy="3326417"/>
          </a:xfrm>
        </p:spPr>
        <p:txBody>
          <a:bodyPr anchor="t">
            <a:normAutofit/>
          </a:bodyPr>
          <a:lstStyle>
            <a:lvl1pPr marL="0" indent="0">
              <a:buNone/>
              <a:defRPr sz="1540"/>
            </a:lvl1pPr>
            <a:lvl2pPr marL="502920" indent="0">
              <a:buNone/>
              <a:defRPr sz="1320"/>
            </a:lvl2pPr>
            <a:lvl3pPr marL="1005840" indent="0">
              <a:buNone/>
              <a:defRPr sz="1100"/>
            </a:lvl3pPr>
            <a:lvl4pPr marL="1508760" indent="0">
              <a:buNone/>
              <a:defRPr sz="990"/>
            </a:lvl4pPr>
            <a:lvl5pPr marL="2011680" indent="0">
              <a:buNone/>
              <a:defRPr sz="990"/>
            </a:lvl5pPr>
            <a:lvl6pPr marL="2514600" indent="0">
              <a:buNone/>
              <a:defRPr sz="990"/>
            </a:lvl6pPr>
            <a:lvl7pPr marL="3017520" indent="0">
              <a:buNone/>
              <a:defRPr sz="990"/>
            </a:lvl7pPr>
            <a:lvl8pPr marL="3520440" indent="0">
              <a:buNone/>
              <a:defRPr sz="990"/>
            </a:lvl8pPr>
            <a:lvl9pPr marL="4023360" indent="0">
              <a:buNone/>
              <a:defRPr sz="99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8613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3796" y="4974336"/>
            <a:ext cx="8750808" cy="922324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8886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23954"/>
            <a:ext cx="10058400" cy="4220846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07249" y="1693616"/>
            <a:ext cx="1697355" cy="9630330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3796" y="1691219"/>
            <a:ext cx="6905839" cy="9632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118394" y="863603"/>
            <a:ext cx="2401443" cy="827617"/>
          </a:xfrm>
        </p:spPr>
        <p:txBody>
          <a:bodyPr/>
          <a:lstStyle>
            <a:lvl1pPr algn="r">
              <a:defRPr/>
            </a:lvl1pPr>
          </a:lstStyle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796" y="863603"/>
            <a:ext cx="5313722" cy="827617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70713" y="863603"/>
            <a:ext cx="733891" cy="827617"/>
          </a:xfrm>
        </p:spPr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460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76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23954"/>
            <a:ext cx="10058400" cy="42208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796" y="1708011"/>
            <a:ext cx="8750808" cy="6351053"/>
          </a:xfrm>
        </p:spPr>
        <p:txBody>
          <a:bodyPr anchor="b">
            <a:normAutofit/>
          </a:bodyPr>
          <a:lstStyle>
            <a:lvl1pPr algn="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3797" y="8254579"/>
            <a:ext cx="8750809" cy="3069370"/>
          </a:xfrm>
        </p:spPr>
        <p:txBody>
          <a:bodyPr>
            <a:normAutofit/>
          </a:bodyPr>
          <a:lstStyle>
            <a:lvl1pPr marL="0" indent="0" algn="r">
              <a:buNone/>
              <a:defRPr sz="2420">
                <a:solidFill>
                  <a:schemeClr val="tx1">
                    <a:tint val="75000"/>
                  </a:schemeClr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118394" y="863603"/>
            <a:ext cx="2401443" cy="827617"/>
          </a:xfrm>
        </p:spPr>
        <p:txBody>
          <a:bodyPr/>
          <a:lstStyle>
            <a:lvl1pPr algn="r">
              <a:defRPr/>
            </a:lvl1pPr>
          </a:lstStyle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796" y="863603"/>
            <a:ext cx="5313722" cy="827617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70713" y="863603"/>
            <a:ext cx="733890" cy="827617"/>
          </a:xfrm>
        </p:spPr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124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3797" y="4974336"/>
            <a:ext cx="4301637" cy="92232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6309" y="4974336"/>
            <a:ext cx="4298294" cy="92232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623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8870" y="1727200"/>
            <a:ext cx="7015734" cy="29362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3407" y="4949951"/>
            <a:ext cx="4052025" cy="1867534"/>
          </a:xfrm>
        </p:spPr>
        <p:txBody>
          <a:bodyPr anchor="b">
            <a:normAutofit/>
          </a:bodyPr>
          <a:lstStyle>
            <a:lvl1pPr marL="0" indent="0">
              <a:buNone/>
              <a:defRPr sz="3080" b="0">
                <a:solidFill>
                  <a:schemeClr val="tx1"/>
                </a:solidFill>
              </a:defRPr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795" y="7100713"/>
            <a:ext cx="4301637" cy="70968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55920" y="4949951"/>
            <a:ext cx="4048683" cy="1867534"/>
          </a:xfrm>
        </p:spPr>
        <p:txBody>
          <a:bodyPr anchor="b">
            <a:normAutofit/>
          </a:bodyPr>
          <a:lstStyle>
            <a:lvl1pPr marL="0" indent="0">
              <a:buNone/>
              <a:defRPr sz="3080" b="0">
                <a:solidFill>
                  <a:schemeClr val="tx1"/>
                </a:solidFill>
              </a:defRPr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6308" y="7100713"/>
            <a:ext cx="4298295" cy="70968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6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65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0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796" y="3454400"/>
            <a:ext cx="3394710" cy="3627120"/>
          </a:xfrm>
        </p:spPr>
        <p:txBody>
          <a:bodyPr anchor="b"/>
          <a:lstStyle>
            <a:lvl1pPr algn="l"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4820" y="1692656"/>
            <a:ext cx="5129784" cy="12504928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3796" y="7081520"/>
            <a:ext cx="3394710" cy="7116064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37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3796" y="3454400"/>
            <a:ext cx="4483303" cy="3627120"/>
          </a:xfrm>
        </p:spPr>
        <p:txBody>
          <a:bodyPr anchor="b"/>
          <a:lstStyle>
            <a:lvl1pPr algn="l"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65277" y="1702815"/>
            <a:ext cx="4041657" cy="12494769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3796" y="7081520"/>
            <a:ext cx="4483303" cy="7116064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767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58400" cy="2450466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88870" y="1732579"/>
            <a:ext cx="7015734" cy="2930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3796" y="4974336"/>
            <a:ext cx="8750808" cy="9223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53453" y="14407730"/>
            <a:ext cx="2351151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0A0C7-E2F3-4DAD-87B6-999E78DC0967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3796" y="14406585"/>
            <a:ext cx="6248781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29475" y="863603"/>
            <a:ext cx="2175129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827008-1FA3-4B38-8FFD-9850F4F47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8731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r" defTabSz="100584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242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Uber Eats &amp; DoorDash: Save on Food Delivery | Textverified Blog">
            <a:extLst>
              <a:ext uri="{FF2B5EF4-FFF2-40B4-BE49-F238E27FC236}">
                <a16:creationId xmlns:a16="http://schemas.microsoft.com/office/drawing/2014/main" id="{CAD02FD0-430A-3005-807A-F13008445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5804" y="660998"/>
            <a:ext cx="2566787" cy="123817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857DAC2-8674-E2A4-F8C8-9ED9990CE4E3}"/>
              </a:ext>
            </a:extLst>
          </p:cNvPr>
          <p:cNvSpPr/>
          <p:nvPr/>
        </p:nvSpPr>
        <p:spPr>
          <a:xfrm>
            <a:off x="-219009" y="-19321"/>
            <a:ext cx="1057275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1270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Do Customers Prefer </a:t>
            </a:r>
            <a:r>
              <a:rPr lang="en-US" sz="3600" b="1" cap="none" spc="0" dirty="0">
                <a:ln w="12700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DoorDash</a:t>
            </a:r>
            <a:r>
              <a:rPr lang="en-US" sz="3600" b="1" cap="none" spc="0" dirty="0">
                <a:ln w="1270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en-US" sz="3600" b="1" cap="none" spc="0" dirty="0">
                <a:ln w="12700">
                  <a:solidFill>
                    <a:schemeClr val="bg1"/>
                  </a:solidFill>
                </a:ln>
                <a:solidFill>
                  <a:srgbClr val="00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UberEats</a:t>
            </a:r>
            <a:r>
              <a:rPr lang="en-US" sz="3600" b="1" cap="none" spc="0" dirty="0">
                <a:ln w="1270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16D78C-E3D6-802F-6F67-A310E8E023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7202" y="2087580"/>
            <a:ext cx="5763448" cy="206427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263C764-8399-5DF7-D1B7-617EDD8618A6}"/>
              </a:ext>
            </a:extLst>
          </p:cNvPr>
          <p:cNvSpPr txBox="1"/>
          <p:nvPr/>
        </p:nvSpPr>
        <p:spPr>
          <a:xfrm>
            <a:off x="465937" y="2519551"/>
            <a:ext cx="34165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Both services sport similar user counts, premium service subscribers, and gross order values for 2023.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5B3C964-E0FE-4710-858A-8B46ED3ABB16}"/>
              </a:ext>
            </a:extLst>
          </p:cNvPr>
          <p:cNvCxnSpPr>
            <a:cxnSpLocks/>
          </p:cNvCxnSpPr>
          <p:nvPr/>
        </p:nvCxnSpPr>
        <p:spPr>
          <a:xfrm flipH="1">
            <a:off x="-20912" y="4306992"/>
            <a:ext cx="100793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C50987-1FBF-A0BB-AB06-0EA5AF7A41E1}"/>
              </a:ext>
            </a:extLst>
          </p:cNvPr>
          <p:cNvCxnSpPr>
            <a:cxnSpLocks/>
          </p:cNvCxnSpPr>
          <p:nvPr/>
        </p:nvCxnSpPr>
        <p:spPr>
          <a:xfrm flipH="1">
            <a:off x="-20912" y="1983557"/>
            <a:ext cx="100793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597A0F3B-87C5-54AE-5495-FC434F3EAC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06" y="4415900"/>
            <a:ext cx="4953691" cy="367716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F31B175-1A93-988E-87B0-3B0355E10569}"/>
              </a:ext>
            </a:extLst>
          </p:cNvPr>
          <p:cNvSpPr txBox="1"/>
          <p:nvPr/>
        </p:nvSpPr>
        <p:spPr>
          <a:xfrm>
            <a:off x="5746665" y="5515817"/>
            <a:ext cx="34165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Google Trends Data shows DoorDash holding a significant and consistent lead over UberEats when it comes to Google searches.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A81FAA9-3DE5-C4D9-A1EE-F142C79305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506" y="13430682"/>
            <a:ext cx="4041696" cy="203894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A8197F2-AC66-BAF8-C686-DA70D700D6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38331" y="13457220"/>
            <a:ext cx="3934985" cy="203248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B1A604E-AF43-926F-8FE0-8914024803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505" y="9401312"/>
            <a:ext cx="4566959" cy="396139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A00AD1F-79D1-0BE4-92FF-9A44C9E9BA1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01711" y="9532920"/>
            <a:ext cx="5181184" cy="3842916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FEF6570-F19F-E4F2-C994-2E8122D67845}"/>
              </a:ext>
            </a:extLst>
          </p:cNvPr>
          <p:cNvCxnSpPr>
            <a:cxnSpLocks/>
          </p:cNvCxnSpPr>
          <p:nvPr/>
        </p:nvCxnSpPr>
        <p:spPr>
          <a:xfrm flipH="1">
            <a:off x="-20914" y="8231292"/>
            <a:ext cx="100793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8F525D1-0A19-F58B-9174-13112FA069E5}"/>
              </a:ext>
            </a:extLst>
          </p:cNvPr>
          <p:cNvSpPr txBox="1"/>
          <p:nvPr/>
        </p:nvSpPr>
        <p:spPr>
          <a:xfrm>
            <a:off x="971550" y="8174447"/>
            <a:ext cx="8191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Below are the distributions of downloaded reviews followed by sentiment analyses of Instagram captions for both services.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361E694-668E-942D-5313-4BBB3F78217E}"/>
              </a:ext>
            </a:extLst>
          </p:cNvPr>
          <p:cNvSpPr txBox="1"/>
          <p:nvPr/>
        </p:nvSpPr>
        <p:spPr>
          <a:xfrm>
            <a:off x="465936" y="8807495"/>
            <a:ext cx="3416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DoorDash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A488190-7261-7FAA-1032-B177AAE4AA33}"/>
              </a:ext>
            </a:extLst>
          </p:cNvPr>
          <p:cNvSpPr txBox="1"/>
          <p:nvPr/>
        </p:nvSpPr>
        <p:spPr>
          <a:xfrm>
            <a:off x="5663285" y="8807495"/>
            <a:ext cx="34165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0FF00"/>
                </a:solidFill>
                <a:latin typeface="Arial Rounded MT Bold" panose="020F0704030504030204" pitchFamily="34" charset="0"/>
              </a:rPr>
              <a:t>UberEats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3140C8E-80E6-FD8F-5067-1326C1AB5235}"/>
              </a:ext>
            </a:extLst>
          </p:cNvPr>
          <p:cNvCxnSpPr/>
          <p:nvPr/>
        </p:nvCxnSpPr>
        <p:spPr>
          <a:xfrm>
            <a:off x="4718304" y="8800701"/>
            <a:ext cx="0" cy="66689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1FDFF34-F461-37D6-AB29-9D0F5DA0251C}"/>
              </a:ext>
            </a:extLst>
          </p:cNvPr>
          <p:cNvCxnSpPr>
            <a:cxnSpLocks/>
          </p:cNvCxnSpPr>
          <p:nvPr/>
        </p:nvCxnSpPr>
        <p:spPr>
          <a:xfrm flipH="1">
            <a:off x="-20914" y="8800701"/>
            <a:ext cx="100793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348F2C6-8FE1-3669-72AA-50607549C8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197500" t="-197500" r="-197500" b="-197500"/>
          <a:stretch>
            <a:fillRect/>
          </a:stretch>
        </p:blipFill>
        <p:spPr>
          <a:xfrm>
            <a:off x="6145664" y="18027"/>
            <a:ext cx="3017520" cy="301752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3049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3146"/>
    </mc:Choice>
    <mc:Fallback>
      <p:transition spd="slow" advTm="323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139</TotalTime>
  <Words>65</Words>
  <Application>Microsoft Office PowerPoint</Application>
  <PresentationFormat>Custom</PresentationFormat>
  <Paragraphs>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Arial Rounded MT Bold</vt:lpstr>
      <vt:lpstr>Century Gothic</vt:lpstr>
      <vt:lpstr>Vapor Trail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Template</dc:title>
  <dc:subject/>
  <dc:creator>Gary Janchenko</dc:creator>
  <cp:keywords/>
  <dc:description/>
  <cp:lastModifiedBy>Jones, Camden</cp:lastModifiedBy>
  <cp:revision>6</cp:revision>
  <dcterms:created xsi:type="dcterms:W3CDTF">2019-11-19T02:45:41Z</dcterms:created>
  <dcterms:modified xsi:type="dcterms:W3CDTF">2024-04-24T18:04:47Z</dcterms:modified>
  <cp:category/>
</cp:coreProperties>
</file>

<file path=docProps/thumbnail.jpeg>
</file>